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729EDCE-056B-4A5C-B576-C19C02952CED}">
  <a:tblStyle styleId="{1729EDCE-056B-4A5C-B576-C19C02952C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회사 이름</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회사 태그라인</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2800"/>
              <a:t>수익 모델</a:t>
            </a:r>
            <a:endParaRPr sz="2800"/>
          </a:p>
        </p:txBody>
      </p:sp>
      <p:sp>
        <p:nvSpPr>
          <p:cNvPr id="169" name="Google Shape;169;p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70" name="Google Shape;170;p22"/>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ko"/>
              <a:t>소비자</a:t>
            </a:r>
            <a:endParaRPr/>
          </a:p>
        </p:txBody>
      </p:sp>
      <p:cxnSp>
        <p:nvCxnSpPr>
          <p:cNvPr id="171" name="Google Shape;171;p22"/>
          <p:cNvCxnSpPr>
            <a:stCxn id="170" idx="2"/>
            <a:endCxn id="172"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72" name="Google Shape;172;p22"/>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ko"/>
              <a:t>장소</a:t>
            </a:r>
            <a:endParaRPr/>
          </a:p>
        </p:txBody>
      </p:sp>
      <p:cxnSp>
        <p:nvCxnSpPr>
          <p:cNvPr id="173" name="Google Shape;173;p22"/>
          <p:cNvCxnSpPr>
            <a:stCxn id="172" idx="2"/>
            <a:endCxn id="174"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74" name="Google Shape;174;p22"/>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ko"/>
              <a:t>예술가</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descr="판자길 위에 앉아 있는 청년들을 위에서 찍은 사진" id="179" name="Google Shape;179;p23"/>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80" name="Google Shape;180;p23"/>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3000"/>
              <a:t>왜 지금인가?</a:t>
            </a:r>
            <a:endParaRPr b="1" sz="3000"/>
          </a:p>
          <a:p>
            <a:pPr indent="0" lvl="0" marL="0" rtl="0" algn="l">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81" name="Google Shape;181;p23"/>
          <p:cNvGrpSpPr/>
          <p:nvPr/>
        </p:nvGrpSpPr>
        <p:grpSpPr>
          <a:xfrm>
            <a:off x="5212394" y="864520"/>
            <a:ext cx="3307407" cy="3307407"/>
            <a:chOff x="5212394" y="864520"/>
            <a:chExt cx="3307407" cy="3307407"/>
          </a:xfrm>
        </p:grpSpPr>
        <p:sp>
          <p:nvSpPr>
            <p:cNvPr id="182" name="Google Shape;182;p23"/>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ko" sz="4800"/>
              <a:t>회사 강령:</a:t>
            </a:r>
            <a:br>
              <a:rPr b="1" lang="ko" sz="4800"/>
            </a:br>
            <a:r>
              <a:rPr lang="ko" sz="4800"/>
              <a:t>회사의 강령을 </a:t>
            </a:r>
            <a:br>
              <a:rPr lang="ko" sz="4800"/>
            </a:br>
            <a:r>
              <a:rPr lang="ko" sz="4800"/>
              <a:t>여기에 기입하세요</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문제점</a:t>
            </a:r>
            <a:endParaRPr/>
          </a:p>
        </p:txBody>
      </p:sp>
      <p:sp>
        <p:nvSpPr>
          <p:cNvPr id="80" name="Google Shape;80;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청중을 위해 문제점을 표현하세요.</a:t>
            </a:r>
            <a:endParaRPr sz="1800"/>
          </a:p>
          <a:p>
            <a:pPr indent="0" lvl="0" marL="0" rtl="0" algn="l">
              <a:spcBef>
                <a:spcPts val="1600"/>
              </a:spcBef>
              <a:spcAft>
                <a:spcPts val="1600"/>
              </a:spcAft>
              <a:buNone/>
            </a:pPr>
            <a:r>
              <a:rPr lang="ko" sz="1800"/>
              <a:t>문제점의 범위를 수량화하고 이를 청중과 관련지으세요.</a:t>
            </a:r>
            <a:endParaRPr sz="1800"/>
          </a:p>
        </p:txBody>
      </p:sp>
      <p:graphicFrame>
        <p:nvGraphicFramePr>
          <p:cNvPr id="81" name="Google Shape;81;p15"/>
          <p:cNvGraphicFramePr/>
          <p:nvPr/>
        </p:nvGraphicFramePr>
        <p:xfrm>
          <a:off x="5071481" y="4552231"/>
          <a:ext cx="3000000" cy="3000000"/>
        </p:xfrm>
        <a:graphic>
          <a:graphicData uri="http://schemas.openxmlformats.org/drawingml/2006/table">
            <a:tbl>
              <a:tblPr>
                <a:noFill/>
                <a:tableStyleId>{1729EDCE-056B-4A5C-B576-C19C02952CED}</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ko">
                          <a:solidFill>
                            <a:schemeClr val="lt2"/>
                          </a:solidFill>
                          <a:latin typeface="Roboto"/>
                          <a:ea typeface="Roboto"/>
                          <a:cs typeface="Roboto"/>
                          <a:sym typeface="Roboto"/>
                        </a:rPr>
                        <a:t>20XX년</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ko">
                          <a:solidFill>
                            <a:schemeClr val="lt2"/>
                          </a:solidFill>
                          <a:latin typeface="Roboto"/>
                          <a:ea typeface="Roboto"/>
                          <a:cs typeface="Roboto"/>
                          <a:sym typeface="Roboto"/>
                        </a:rPr>
                        <a:t>20XX년</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ko">
                          <a:solidFill>
                            <a:schemeClr val="lt2"/>
                          </a:solidFill>
                          <a:latin typeface="Roboto"/>
                          <a:ea typeface="Roboto"/>
                          <a:cs typeface="Roboto"/>
                          <a:sym typeface="Roboto"/>
                        </a:rPr>
                        <a:t>20XX년</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ko">
                          <a:solidFill>
                            <a:schemeClr val="lt2"/>
                          </a:solidFill>
                          <a:latin typeface="Roboto"/>
                          <a:ea typeface="Roboto"/>
                          <a:cs typeface="Roboto"/>
                          <a:sym typeface="Roboto"/>
                        </a:rPr>
                        <a:t>20XX년</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2" name="Google Shape;82;p15"/>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6" name="Google Shape;86;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descr="오디오 믹서의 손잡이를 밀어 올리는 손의 측면 클로즈업" id="91" name="Google Shape;91;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92" name="Google Shape;92;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rPr>
              <a:t>해결 방법</a:t>
            </a:r>
            <a:endParaRPr>
              <a:solidFill>
                <a:schemeClr val="lt1"/>
              </a:solidFill>
            </a:endParaRPr>
          </a:p>
        </p:txBody>
      </p:sp>
      <p:sp>
        <p:nvSpPr>
          <p:cNvPr id="93" name="Google Shape;93;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2400"/>
              <a:t>발견한 문제점을 해결하는 방법을 보여 주세요.</a:t>
            </a:r>
            <a:endParaRPr sz="2400"/>
          </a:p>
          <a:p>
            <a:pPr indent="0" lvl="0" marL="0" rtl="0" algn="l">
              <a:spcBef>
                <a:spcPts val="1600"/>
              </a:spcBef>
              <a:spcAft>
                <a:spcPts val="1600"/>
              </a:spcAft>
              <a:buNone/>
            </a:pPr>
            <a:r>
              <a:rPr lang="ko" sz="2400"/>
              <a:t>(자신이 직접) 문제점을 해결한다면, 무엇이 달라질까요?</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t>팀 정보</a:t>
            </a:r>
            <a:endParaRPr/>
          </a:p>
          <a:p>
            <a:pPr indent="0" lvl="0" marL="0" rtl="0" algn="ctr">
              <a:spcBef>
                <a:spcPts val="400"/>
              </a:spcBef>
              <a:spcAft>
                <a:spcPts val="400"/>
              </a:spcAft>
              <a:buNone/>
            </a:pPr>
            <a:r>
              <a:rPr i="1" lang="ko" sz="1600"/>
              <a:t>“우리가 발견한 문제점을 직접 해결해야 하는 이유는?”이라는 질문에 답해 보세요.</a:t>
            </a:r>
            <a:endParaRPr i="1" sz="1600"/>
          </a:p>
        </p:txBody>
      </p:sp>
      <p:pic>
        <p:nvPicPr>
          <p:cNvPr descr="여자의 기업 소개용 얼굴 사진" id="100" name="Google Shape;100;p17"/>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남자의 기업 소개용 얼굴 사진" id="101" name="Google Shape;101;p17"/>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여자의 기업 소개용 얼굴 사진" id="102" name="Google Shape;102;p17"/>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03" name="Google Shape;103;p17"/>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sz="1800">
                <a:solidFill>
                  <a:schemeClr val="dk1"/>
                </a:solidFill>
              </a:rPr>
              <a:t>사람 1</a:t>
            </a:r>
            <a:endParaRPr sz="1800">
              <a:solidFill>
                <a:schemeClr val="dk1"/>
              </a:solidFill>
            </a:endParaRPr>
          </a:p>
        </p:txBody>
      </p:sp>
      <p:sp>
        <p:nvSpPr>
          <p:cNvPr id="104" name="Google Shape;104;p17"/>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sp>
        <p:nvSpPr>
          <p:cNvPr id="105" name="Google Shape;105;p17"/>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sz="1800">
                <a:solidFill>
                  <a:schemeClr val="dk1"/>
                </a:solidFill>
              </a:rPr>
              <a:t>사람 2</a:t>
            </a:r>
            <a:endParaRPr sz="1800">
              <a:solidFill>
                <a:schemeClr val="dk1"/>
              </a:solidFill>
            </a:endParaRPr>
          </a:p>
        </p:txBody>
      </p:sp>
      <p:sp>
        <p:nvSpPr>
          <p:cNvPr id="106" name="Google Shape;106;p17"/>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sz="1800">
                <a:solidFill>
                  <a:schemeClr val="dk1"/>
                </a:solidFill>
              </a:rPr>
              <a:t>사람 3</a:t>
            </a:r>
            <a:endParaRPr sz="1800">
              <a:solidFill>
                <a:schemeClr val="dk1"/>
              </a:solidFill>
            </a:endParaRPr>
          </a:p>
        </p:txBody>
      </p:sp>
      <p:sp>
        <p:nvSpPr>
          <p:cNvPr id="107" name="Google Shape;107;p17"/>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sp>
        <p:nvSpPr>
          <p:cNvPr id="108" name="Google Shape;108;p17"/>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pic>
        <p:nvPicPr>
          <p:cNvPr descr="남자의 기업 소개용 얼굴 사진" id="109" name="Google Shape;109;p17"/>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10" name="Google Shape;110;p17"/>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sz="1800">
                <a:solidFill>
                  <a:schemeClr val="dk1"/>
                </a:solidFill>
              </a:rPr>
              <a:t>사람 4</a:t>
            </a:r>
            <a:endParaRPr sz="1800">
              <a:solidFill>
                <a:schemeClr val="dk1"/>
              </a:solidFill>
            </a:endParaRPr>
          </a:p>
        </p:txBody>
      </p:sp>
      <p:sp>
        <p:nvSpPr>
          <p:cNvPr id="111" name="Google Shape;111;p17"/>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indent="0" lvl="0" marL="0" rtl="0" algn="ctr">
              <a:spcBef>
                <a:spcPts val="1600"/>
              </a:spcBef>
              <a:spcAft>
                <a:spcPts val="1600"/>
              </a:spcAft>
              <a:buNone/>
            </a:pPr>
            <a:r>
              <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주요 성과</a:t>
            </a:r>
            <a:endParaRPr i="1" sz="1400"/>
          </a:p>
          <a:p>
            <a:pPr indent="0" lvl="0" marL="0" rtl="0" algn="l">
              <a:spcBef>
                <a:spcPts val="400"/>
              </a:spcBef>
              <a:spcAft>
                <a:spcPts val="400"/>
              </a:spcAft>
              <a:buNone/>
            </a:pPr>
            <a:r>
              <a:rPr i="1" lang="ko" sz="1600"/>
              <a:t>현재 자신이 프로세스의 어디쯤에 있는지와 마저 처리해야 할 일이 무엇인지 보여 주세요</a:t>
            </a:r>
            <a:endParaRPr i="1" sz="1600"/>
          </a:p>
        </p:txBody>
      </p:sp>
      <p:cxnSp>
        <p:nvCxnSpPr>
          <p:cNvPr id="117" name="Google Shape;117;p18"/>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18" name="Google Shape;118;p18"/>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dk1"/>
                </a:solidFill>
              </a:rPr>
              <a:t>20XX년 1월</a:t>
            </a:r>
            <a:endParaRPr sz="1800">
              <a:solidFill>
                <a:schemeClr val="dk1"/>
              </a:solidFill>
            </a:endParaRPr>
          </a:p>
        </p:txBody>
      </p:sp>
      <p:sp>
        <p:nvSpPr>
          <p:cNvPr id="119" name="Google Shape;119;p18"/>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20" name="Google Shape;120;p18"/>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21" name="Google Shape;121;p18"/>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dk1"/>
                </a:solidFill>
              </a:rPr>
              <a:t>20XX년 3월</a:t>
            </a:r>
            <a:endParaRPr sz="1800">
              <a:solidFill>
                <a:schemeClr val="dk1"/>
              </a:solidFill>
            </a:endParaRPr>
          </a:p>
        </p:txBody>
      </p:sp>
      <p:sp>
        <p:nvSpPr>
          <p:cNvPr id="122" name="Google Shape;122;p18"/>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23" name="Google Shape;123;p18"/>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24" name="Google Shape;124;p18"/>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dk1"/>
                </a:solidFill>
              </a:rPr>
              <a:t>20XX년 6월</a:t>
            </a:r>
            <a:endParaRPr sz="1800">
              <a:solidFill>
                <a:schemeClr val="dk1"/>
              </a:solidFill>
            </a:endParaRPr>
          </a:p>
        </p:txBody>
      </p:sp>
      <p:sp>
        <p:nvSpPr>
          <p:cNvPr id="125" name="Google Shape;125;p18"/>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26" name="Google Shape;126;p18"/>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27" name="Google Shape;127;p18"/>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dk1"/>
                </a:solidFill>
              </a:rPr>
              <a:t>20XX년 7월</a:t>
            </a:r>
            <a:endParaRPr sz="1800">
              <a:solidFill>
                <a:schemeClr val="dk1"/>
              </a:solidFill>
            </a:endParaRPr>
          </a:p>
        </p:txBody>
      </p:sp>
      <p:sp>
        <p:nvSpPr>
          <p:cNvPr id="128" name="Google Shape;128;p18"/>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29" name="Google Shape;129;p18"/>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30" name="Google Shape;130;p18"/>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800">
                <a:solidFill>
                  <a:schemeClr val="dk1"/>
                </a:solidFill>
              </a:rPr>
              <a:t>20XX년 10월</a:t>
            </a:r>
            <a:endParaRPr sz="1800">
              <a:solidFill>
                <a:schemeClr val="dk1"/>
              </a:solidFill>
            </a:endParaRPr>
          </a:p>
        </p:txBody>
      </p:sp>
      <p:sp>
        <p:nvSpPr>
          <p:cNvPr id="131" name="Google Shape;131;p18"/>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32" name="Google Shape;132;p18"/>
          <p:cNvGraphicFramePr/>
          <p:nvPr/>
        </p:nvGraphicFramePr>
        <p:xfrm>
          <a:off x="323100" y="2983265"/>
          <a:ext cx="3000000" cy="3000000"/>
        </p:xfrm>
        <a:graphic>
          <a:graphicData uri="http://schemas.openxmlformats.org/drawingml/2006/table">
            <a:tbl>
              <a:tblPr>
                <a:noFill/>
                <a:tableStyleId>{1729EDCE-056B-4A5C-B576-C19C02952CED}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ko">
                          <a:solidFill>
                            <a:srgbClr val="FFFFFF"/>
                          </a:solidFill>
                        </a:rPr>
                        <a:t>1월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rgbClr val="FFFFFF"/>
                          </a:solidFill>
                        </a:rPr>
                        <a:t>2</a:t>
                      </a:r>
                      <a:r>
                        <a:rPr lang="ko">
                          <a:solidFill>
                            <a:schemeClr val="lt1"/>
                          </a:solidFill>
                        </a:rPr>
                        <a:t>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rgbClr val="FFFFFF"/>
                          </a:solidFill>
                        </a:rPr>
                        <a:t>3</a:t>
                      </a:r>
                      <a:r>
                        <a:rPr lang="ko">
                          <a:solidFill>
                            <a:schemeClr val="lt1"/>
                          </a:solidFill>
                        </a:rPr>
                        <a:t>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lt1"/>
                          </a:solidFill>
                        </a:rPr>
                        <a:t>4월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rgbClr val="FFFFFF"/>
                          </a:solidFill>
                        </a:rPr>
                        <a:t>5</a:t>
                      </a:r>
                      <a:r>
                        <a:rPr lang="ko">
                          <a:solidFill>
                            <a:schemeClr val="lt1"/>
                          </a:solidFill>
                        </a:rPr>
                        <a:t>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rgbClr val="FFFFFF"/>
                          </a:solidFill>
                        </a:rPr>
                        <a:t>6</a:t>
                      </a:r>
                      <a:r>
                        <a:rPr lang="ko">
                          <a:solidFill>
                            <a:schemeClr val="lt1"/>
                          </a:solidFill>
                        </a:rPr>
                        <a:t>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rgbClr val="FFFFFF"/>
                          </a:solidFill>
                        </a:rPr>
                        <a:t>7</a:t>
                      </a:r>
                      <a:r>
                        <a:rPr lang="ko">
                          <a:solidFill>
                            <a:schemeClr val="lt1"/>
                          </a:solidFill>
                        </a:rPr>
                        <a:t>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lt1"/>
                          </a:solidFill>
                        </a:rPr>
                        <a:t>8월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rgbClr val="FFFFFF"/>
                          </a:solidFill>
                        </a:rPr>
                        <a:t>9</a:t>
                      </a:r>
                      <a:r>
                        <a:rPr lang="ko">
                          <a:solidFill>
                            <a:schemeClr val="lt1"/>
                          </a:solidFill>
                        </a:rPr>
                        <a:t>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rgbClr val="FFFFFF"/>
                          </a:solidFill>
                        </a:rPr>
                        <a:t>10</a:t>
                      </a:r>
                      <a:r>
                        <a:rPr lang="ko">
                          <a:solidFill>
                            <a:schemeClr val="lt1"/>
                          </a:solidFill>
                        </a:rPr>
                        <a:t>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chemeClr val="lt1"/>
                          </a:solidFill>
                        </a:rPr>
                        <a:t>11월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ko">
                          <a:solidFill>
                            <a:srgbClr val="FFFFFF"/>
                          </a:solidFill>
                        </a:rPr>
                        <a:t>12</a:t>
                      </a:r>
                      <a:r>
                        <a:rPr lang="ko">
                          <a:solidFill>
                            <a:schemeClr val="lt1"/>
                          </a:solidFill>
                        </a:rPr>
                        <a:t>월</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부록</a:t>
            </a:r>
            <a:endParaRPr/>
          </a:p>
        </p:txBody>
      </p:sp>
      <p:sp>
        <p:nvSpPr>
          <p:cNvPr id="138" name="Google Shape;138;p19"/>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ko" sz="1800">
                <a:solidFill>
                  <a:srgbClr val="FAFAFA"/>
                </a:solidFill>
                <a:latin typeface="Roboto"/>
                <a:ea typeface="Roboto"/>
                <a:cs typeface="Roboto"/>
                <a:sym typeface="Roboto"/>
              </a:rPr>
              <a:t>나올 법한 질문을 예상해 뒀다는 것을 청중에게 보여 주세요.</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i="1" lang="ko" sz="1600">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a:solidFill>
                <a:srgbClr val="73737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방법</a:t>
            </a:r>
            <a:endParaRPr/>
          </a:p>
        </p:txBody>
      </p:sp>
      <p:cxnSp>
        <p:nvCxnSpPr>
          <p:cNvPr id="144" name="Google Shape;144;p20"/>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45" name="Google Shape;145;p20"/>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rPr>
              <a:t>1단계</a:t>
            </a:r>
            <a:endParaRPr sz="1700">
              <a:solidFill>
                <a:schemeClr val="dk1"/>
              </a:solidFill>
            </a:endParaRPr>
          </a:p>
        </p:txBody>
      </p:sp>
      <p:sp>
        <p:nvSpPr>
          <p:cNvPr id="146" name="Google Shape;146;p20"/>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7" name="Google Shape;147;p20"/>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48" name="Google Shape;148;p20"/>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rPr>
              <a:t>2단계</a:t>
            </a:r>
            <a:endParaRPr sz="1700">
              <a:solidFill>
                <a:schemeClr val="dk1"/>
              </a:solidFill>
            </a:endParaRPr>
          </a:p>
        </p:txBody>
      </p:sp>
      <p:sp>
        <p:nvSpPr>
          <p:cNvPr id="149" name="Google Shape;149;p20"/>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2"/>
                </a:solidFill>
              </a:rPr>
              <a:t>여기에 텍스트를 입력하세요 </a:t>
            </a:r>
            <a:endParaRPr sz="1200">
              <a:solidFill>
                <a:schemeClr val="dk2"/>
              </a:solidFill>
            </a:endParaRPr>
          </a:p>
          <a:p>
            <a:pPr indent="0" lvl="0" marL="0" rtl="0" algn="l">
              <a:spcBef>
                <a:spcPts val="1600"/>
              </a:spcBef>
              <a:spcAft>
                <a:spcPts val="1600"/>
              </a:spcAft>
              <a:buNone/>
            </a:pPr>
            <a:r>
              <a:t/>
            </a:r>
            <a:endParaRPr sz="1200">
              <a:solidFill>
                <a:schemeClr val="dk2"/>
              </a:solidFill>
            </a:endParaRPr>
          </a:p>
        </p:txBody>
      </p:sp>
      <p:cxnSp>
        <p:nvCxnSpPr>
          <p:cNvPr id="150" name="Google Shape;150;p20"/>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51" name="Google Shape;151;p20"/>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sz="1700">
                <a:solidFill>
                  <a:schemeClr val="dk1"/>
                </a:solidFill>
              </a:rPr>
              <a:t>3단계</a:t>
            </a:r>
            <a:endParaRPr sz="1700">
              <a:solidFill>
                <a:schemeClr val="dk1"/>
              </a:solidFill>
            </a:endParaRPr>
          </a:p>
        </p:txBody>
      </p:sp>
      <p:sp>
        <p:nvSpPr>
          <p:cNvPr id="152" name="Google Shape;152;p20"/>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2"/>
                </a:solidFill>
              </a:rPr>
              <a:t>여기에 텍스트를 입력하세요 </a:t>
            </a:r>
            <a:endParaRPr sz="1200">
              <a:solidFill>
                <a:schemeClr val="dk2"/>
              </a:solidFill>
            </a:endParaRPr>
          </a:p>
          <a:p>
            <a:pPr indent="0" lvl="0" marL="0" rtl="0" algn="l">
              <a:spcBef>
                <a:spcPts val="1600"/>
              </a:spcBef>
              <a:spcAft>
                <a:spcPts val="1600"/>
              </a:spcAft>
              <a:buNone/>
            </a:pPr>
            <a:r>
              <a:t/>
            </a:r>
            <a:endParaRPr sz="1200">
              <a:solidFill>
                <a:schemeClr val="dk2"/>
              </a:solidFill>
            </a:endParaRPr>
          </a:p>
        </p:txBody>
      </p:sp>
      <p:grpSp>
        <p:nvGrpSpPr>
          <p:cNvPr id="153" name="Google Shape;153;p20"/>
          <p:cNvGrpSpPr/>
          <p:nvPr/>
        </p:nvGrpSpPr>
        <p:grpSpPr>
          <a:xfrm>
            <a:off x="929030" y="3219673"/>
            <a:ext cx="6993309" cy="1520400"/>
            <a:chOff x="929030" y="3219673"/>
            <a:chExt cx="6993309" cy="1520400"/>
          </a:xfrm>
        </p:grpSpPr>
        <p:cxnSp>
          <p:nvCxnSpPr>
            <p:cNvPr id="154" name="Google Shape;154;p20"/>
            <p:cNvCxnSpPr>
              <a:stCxn id="155" idx="6"/>
              <a:endCxn id="156"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55" name="Google Shape;155;p20"/>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1"/>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63" name="Google Shape;163;p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기술:</a:t>
            </a:r>
            <a:endParaRPr/>
          </a:p>
          <a:p>
            <a:pPr indent="0" lvl="0" marL="0" rtl="0" algn="l">
              <a:spcBef>
                <a:spcPts val="0"/>
              </a:spcBef>
              <a:spcAft>
                <a:spcPts val="0"/>
              </a:spcAft>
              <a:buNone/>
            </a:pPr>
            <a:r>
              <a:rPr lang="ko"/>
              <a:t>GPS + RFID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